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1_5FC2EBAC.xml" ContentType="application/vnd.ms-powerpoint.comment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654" r:id="rId5"/>
    <p:sldId id="655" r:id="rId6"/>
    <p:sldId id="257" r:id="rId7"/>
    <p:sldId id="555" r:id="rId8"/>
    <p:sldId id="659" r:id="rId9"/>
    <p:sldId id="658" r:id="rId10"/>
    <p:sldId id="6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D22EB8-F1F3-AD04-9753-B931E76CF61F}" name="Luca Oggiano" initials="LO" userId="S::Luca.Oggiano@ife.no::35807ccf-d786-4a2e-9bed-fedebbfe05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FF"/>
    <a:srgbClr val="00DBC2"/>
    <a:srgbClr val="494C4D"/>
    <a:srgbClr val="7C8A92"/>
    <a:srgbClr val="4849FF"/>
    <a:srgbClr val="A7BBC7"/>
    <a:srgbClr val="E6E6E6"/>
    <a:srgbClr val="2980FF"/>
    <a:srgbClr val="484EFF"/>
    <a:srgbClr val="2A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E4220-8415-4209-AA33-AAD0F63A24F1}" v="68" dt="2023-10-17T21:33:48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3" autoAdjust="0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Oggiano" userId="35807ccf-d786-4a2e-9bed-fedebbfe0540" providerId="ADAL" clId="{9B8E4220-8415-4209-AA33-AAD0F63A24F1}"/>
    <pc:docChg chg="undo custSel addSld modSld sldOrd">
      <pc:chgData name="Luca Oggiano" userId="35807ccf-d786-4a2e-9bed-fedebbfe0540" providerId="ADAL" clId="{9B8E4220-8415-4209-AA33-AAD0F63A24F1}" dt="2023-10-17T21:33:48.155" v="107" actId="1076"/>
      <pc:docMkLst>
        <pc:docMk/>
      </pc:docMkLst>
      <pc:sldChg chg="addSp modSp mod modAnim">
        <pc:chgData name="Luca Oggiano" userId="35807ccf-d786-4a2e-9bed-fedebbfe0540" providerId="ADAL" clId="{9B8E4220-8415-4209-AA33-AAD0F63A24F1}" dt="2023-10-17T21:28:11.408" v="78"/>
        <pc:sldMkLst>
          <pc:docMk/>
          <pc:sldMk cId="1606609836" sldId="257"/>
        </pc:sldMkLst>
        <pc:spChg chg="add mod">
          <ac:chgData name="Luca Oggiano" userId="35807ccf-d786-4a2e-9bed-fedebbfe0540" providerId="ADAL" clId="{9B8E4220-8415-4209-AA33-AAD0F63A24F1}" dt="2023-10-17T21:27:56.579" v="77" actId="1076"/>
          <ac:spMkLst>
            <pc:docMk/>
            <pc:sldMk cId="1606609836" sldId="257"/>
            <ac:spMk id="2" creationId="{8F6D9FBF-1BD2-64D8-A482-7EF8993F753E}"/>
          </ac:spMkLst>
        </pc:spChg>
        <pc:spChg chg="mod">
          <ac:chgData name="Luca Oggiano" userId="35807ccf-d786-4a2e-9bed-fedebbfe0540" providerId="ADAL" clId="{9B8E4220-8415-4209-AA33-AAD0F63A24F1}" dt="2023-10-17T21:27:46.119" v="74" actId="1076"/>
          <ac:spMkLst>
            <pc:docMk/>
            <pc:sldMk cId="1606609836" sldId="257"/>
            <ac:spMk id="3" creationId="{F3742497-619C-F03D-3F20-D76568ED3935}"/>
          </ac:spMkLst>
        </pc:spChg>
        <pc:spChg chg="mod">
          <ac:chgData name="Luca Oggiano" userId="35807ccf-d786-4a2e-9bed-fedebbfe0540" providerId="ADAL" clId="{9B8E4220-8415-4209-AA33-AAD0F63A24F1}" dt="2023-10-17T21:27:48.757" v="76" actId="1076"/>
          <ac:spMkLst>
            <pc:docMk/>
            <pc:sldMk cId="1606609836" sldId="257"/>
            <ac:spMk id="12" creationId="{272BCA44-636D-0A5E-5BAE-6A77176FA823}"/>
          </ac:spMkLst>
        </pc:spChg>
        <pc:spChg chg="mod">
          <ac:chgData name="Luca Oggiano" userId="35807ccf-d786-4a2e-9bed-fedebbfe0540" providerId="ADAL" clId="{9B8E4220-8415-4209-AA33-AAD0F63A24F1}" dt="2023-10-17T21:27:34.156" v="72" actId="1076"/>
          <ac:spMkLst>
            <pc:docMk/>
            <pc:sldMk cId="1606609836" sldId="257"/>
            <ac:spMk id="20" creationId="{79F4A525-CD63-26CD-BDC7-59742F302A84}"/>
          </ac:spMkLst>
        </pc:spChg>
        <pc:spChg chg="mod">
          <ac:chgData name="Luca Oggiano" userId="35807ccf-d786-4a2e-9bed-fedebbfe0540" providerId="ADAL" clId="{9B8E4220-8415-4209-AA33-AAD0F63A24F1}" dt="2023-10-17T21:27:34.156" v="72" actId="1076"/>
          <ac:spMkLst>
            <pc:docMk/>
            <pc:sldMk cId="1606609836" sldId="257"/>
            <ac:spMk id="21" creationId="{323A4221-EA6B-8031-99CF-55BDC85A6204}"/>
          </ac:spMkLst>
        </pc:spChg>
        <pc:spChg chg="mod">
          <ac:chgData name="Luca Oggiano" userId="35807ccf-d786-4a2e-9bed-fedebbfe0540" providerId="ADAL" clId="{9B8E4220-8415-4209-AA33-AAD0F63A24F1}" dt="2023-10-17T21:27:34.156" v="72" actId="1076"/>
          <ac:spMkLst>
            <pc:docMk/>
            <pc:sldMk cId="1606609836" sldId="257"/>
            <ac:spMk id="22" creationId="{8C5383A2-B181-255E-2183-4401A9AB6778}"/>
          </ac:spMkLst>
        </pc:spChg>
        <pc:picChg chg="mod">
          <ac:chgData name="Luca Oggiano" userId="35807ccf-d786-4a2e-9bed-fedebbfe0540" providerId="ADAL" clId="{9B8E4220-8415-4209-AA33-AAD0F63A24F1}" dt="2023-10-17T21:27:43.079" v="73" actId="1076"/>
          <ac:picMkLst>
            <pc:docMk/>
            <pc:sldMk cId="1606609836" sldId="257"/>
            <ac:picMk id="17" creationId="{4C83BDEB-2A7C-6AB3-6F53-C9B983E00640}"/>
          </ac:picMkLst>
        </pc:picChg>
        <pc:picChg chg="mod">
          <ac:chgData name="Luca Oggiano" userId="35807ccf-d786-4a2e-9bed-fedebbfe0540" providerId="ADAL" clId="{9B8E4220-8415-4209-AA33-AAD0F63A24F1}" dt="2023-10-17T21:27:43.079" v="73" actId="1076"/>
          <ac:picMkLst>
            <pc:docMk/>
            <pc:sldMk cId="1606609836" sldId="257"/>
            <ac:picMk id="19" creationId="{507212E0-BDCA-019C-D6A2-ABBC6D7A161B}"/>
          </ac:picMkLst>
        </pc:picChg>
        <pc:picChg chg="mod">
          <ac:chgData name="Luca Oggiano" userId="35807ccf-d786-4a2e-9bed-fedebbfe0540" providerId="ADAL" clId="{9B8E4220-8415-4209-AA33-AAD0F63A24F1}" dt="2023-10-17T21:27:43.079" v="73" actId="1076"/>
          <ac:picMkLst>
            <pc:docMk/>
            <pc:sldMk cId="1606609836" sldId="257"/>
            <ac:picMk id="3074" creationId="{233042DC-AD0D-AB26-93AD-B7078DE22C76}"/>
          </ac:picMkLst>
        </pc:picChg>
      </pc:sldChg>
      <pc:sldChg chg="modAnim">
        <pc:chgData name="Luca Oggiano" userId="35807ccf-d786-4a2e-9bed-fedebbfe0540" providerId="ADAL" clId="{9B8E4220-8415-4209-AA33-AAD0F63A24F1}" dt="2023-10-14T11:29:39.938" v="20"/>
        <pc:sldMkLst>
          <pc:docMk/>
          <pc:sldMk cId="1263781569" sldId="656"/>
        </pc:sldMkLst>
      </pc:sldChg>
      <pc:sldChg chg="addSp delSp modSp mod delAnim modAnim">
        <pc:chgData name="Luca Oggiano" userId="35807ccf-d786-4a2e-9bed-fedebbfe0540" providerId="ADAL" clId="{9B8E4220-8415-4209-AA33-AAD0F63A24F1}" dt="2023-10-17T21:33:48.155" v="107" actId="1076"/>
        <pc:sldMkLst>
          <pc:docMk/>
          <pc:sldMk cId="2988794205" sldId="658"/>
        </pc:sldMkLst>
        <pc:spChg chg="mod">
          <ac:chgData name="Luca Oggiano" userId="35807ccf-d786-4a2e-9bed-fedebbfe0540" providerId="ADAL" clId="{9B8E4220-8415-4209-AA33-AAD0F63A24F1}" dt="2023-10-17T21:33:48.155" v="107" actId="1076"/>
          <ac:spMkLst>
            <pc:docMk/>
            <pc:sldMk cId="2988794205" sldId="658"/>
            <ac:spMk id="13" creationId="{01947B10-AC08-4834-C1E9-DA3BA4642D76}"/>
          </ac:spMkLst>
        </pc:spChg>
        <pc:spChg chg="mod">
          <ac:chgData name="Luca Oggiano" userId="35807ccf-d786-4a2e-9bed-fedebbfe0540" providerId="ADAL" clId="{9B8E4220-8415-4209-AA33-AAD0F63A24F1}" dt="2023-10-17T21:33:48.155" v="107" actId="1076"/>
          <ac:spMkLst>
            <pc:docMk/>
            <pc:sldMk cId="2988794205" sldId="658"/>
            <ac:spMk id="16" creationId="{B76EEB1B-3419-380D-E2A6-98BE656AFED9}"/>
          </ac:spMkLst>
        </pc:spChg>
        <pc:spChg chg="del">
          <ac:chgData name="Luca Oggiano" userId="35807ccf-d786-4a2e-9bed-fedebbfe0540" providerId="ADAL" clId="{9B8E4220-8415-4209-AA33-AAD0F63A24F1}" dt="2023-10-17T10:26:04.265" v="38" actId="478"/>
          <ac:spMkLst>
            <pc:docMk/>
            <pc:sldMk cId="2988794205" sldId="658"/>
            <ac:spMk id="18" creationId="{EAD619F1-48B4-9600-6400-CD95B64AB223}"/>
          </ac:spMkLst>
        </pc:spChg>
        <pc:graphicFrameChg chg="add del modGraphic">
          <ac:chgData name="Luca Oggiano" userId="35807ccf-d786-4a2e-9bed-fedebbfe0540" providerId="ADAL" clId="{9B8E4220-8415-4209-AA33-AAD0F63A24F1}" dt="2023-10-17T21:31:01.093" v="90" actId="478"/>
          <ac:graphicFrameMkLst>
            <pc:docMk/>
            <pc:sldMk cId="2988794205" sldId="658"/>
            <ac:graphicFrameMk id="3" creationId="{24916FAB-1EDB-C25D-79A0-B0A985F1AB2D}"/>
          </ac:graphicFrameMkLst>
        </pc:graphicFrameChg>
        <pc:picChg chg="add mod">
          <ac:chgData name="Luca Oggiano" userId="35807ccf-d786-4a2e-9bed-fedebbfe0540" providerId="ADAL" clId="{9B8E4220-8415-4209-AA33-AAD0F63A24F1}" dt="2023-10-17T21:32:45.627" v="97" actId="1076"/>
          <ac:picMkLst>
            <pc:docMk/>
            <pc:sldMk cId="2988794205" sldId="658"/>
            <ac:picMk id="9" creationId="{37149A6F-3DC5-7B5A-E608-DBC08A8C6F02}"/>
          </ac:picMkLst>
        </pc:picChg>
        <pc:picChg chg="add mod">
          <ac:chgData name="Luca Oggiano" userId="35807ccf-d786-4a2e-9bed-fedebbfe0540" providerId="ADAL" clId="{9B8E4220-8415-4209-AA33-AAD0F63A24F1}" dt="2023-10-17T21:32:39.227" v="95" actId="1076"/>
          <ac:picMkLst>
            <pc:docMk/>
            <pc:sldMk cId="2988794205" sldId="658"/>
            <ac:picMk id="10" creationId="{7171714E-B681-5897-0505-E4D8949BC479}"/>
          </ac:picMkLst>
        </pc:picChg>
        <pc:picChg chg="mod">
          <ac:chgData name="Luca Oggiano" userId="35807ccf-d786-4a2e-9bed-fedebbfe0540" providerId="ADAL" clId="{9B8E4220-8415-4209-AA33-AAD0F63A24F1}" dt="2023-10-17T21:33:48.155" v="107" actId="1076"/>
          <ac:picMkLst>
            <pc:docMk/>
            <pc:sldMk cId="2988794205" sldId="658"/>
            <ac:picMk id="11" creationId="{35DF7E2D-D99E-9222-B227-45F135071115}"/>
          </ac:picMkLst>
        </pc:picChg>
        <pc:picChg chg="add mod">
          <ac:chgData name="Luca Oggiano" userId="35807ccf-d786-4a2e-9bed-fedebbfe0540" providerId="ADAL" clId="{9B8E4220-8415-4209-AA33-AAD0F63A24F1}" dt="2023-10-17T21:32:49.392" v="98" actId="1076"/>
          <ac:picMkLst>
            <pc:docMk/>
            <pc:sldMk cId="2988794205" sldId="658"/>
            <ac:picMk id="12" creationId="{14508EF2-762F-E8A8-3698-DDD3076F3DF4}"/>
          </ac:picMkLst>
        </pc:picChg>
        <pc:picChg chg="mod">
          <ac:chgData name="Luca Oggiano" userId="35807ccf-d786-4a2e-9bed-fedebbfe0540" providerId="ADAL" clId="{9B8E4220-8415-4209-AA33-AAD0F63A24F1}" dt="2023-10-17T21:33:48.155" v="107" actId="1076"/>
          <ac:picMkLst>
            <pc:docMk/>
            <pc:sldMk cId="2988794205" sldId="658"/>
            <ac:picMk id="15" creationId="{47F9BE05-DEAA-6D4E-0879-9ED5B99449E4}"/>
          </ac:picMkLst>
        </pc:picChg>
        <pc:picChg chg="add mod">
          <ac:chgData name="Luca Oggiano" userId="35807ccf-d786-4a2e-9bed-fedebbfe0540" providerId="ADAL" clId="{9B8E4220-8415-4209-AA33-AAD0F63A24F1}" dt="2023-10-17T21:32:36.492" v="94" actId="1076"/>
          <ac:picMkLst>
            <pc:docMk/>
            <pc:sldMk cId="2988794205" sldId="658"/>
            <ac:picMk id="17" creationId="{F75A21BA-FD2F-D1B9-3903-6E731CD77241}"/>
          </ac:picMkLst>
        </pc:picChg>
        <pc:picChg chg="add mod">
          <ac:chgData name="Luca Oggiano" userId="35807ccf-d786-4a2e-9bed-fedebbfe0540" providerId="ADAL" clId="{9B8E4220-8415-4209-AA33-AAD0F63A24F1}" dt="2023-10-17T21:32:29.272" v="92" actId="1076"/>
          <ac:picMkLst>
            <pc:docMk/>
            <pc:sldMk cId="2988794205" sldId="658"/>
            <ac:picMk id="20" creationId="{19873042-F5A4-63D5-8C58-1CF687AA37E7}"/>
          </ac:picMkLst>
        </pc:picChg>
        <pc:picChg chg="add mod">
          <ac:chgData name="Luca Oggiano" userId="35807ccf-d786-4a2e-9bed-fedebbfe0540" providerId="ADAL" clId="{9B8E4220-8415-4209-AA33-AAD0F63A24F1}" dt="2023-10-17T21:32:55.255" v="100" actId="1076"/>
          <ac:picMkLst>
            <pc:docMk/>
            <pc:sldMk cId="2988794205" sldId="658"/>
            <ac:picMk id="21" creationId="{2EC6BFAD-ED4E-6CB3-F2D1-003775FD81C4}"/>
          </ac:picMkLst>
        </pc:picChg>
        <pc:picChg chg="add mod">
          <ac:chgData name="Luca Oggiano" userId="35807ccf-d786-4a2e-9bed-fedebbfe0540" providerId="ADAL" clId="{9B8E4220-8415-4209-AA33-AAD0F63A24F1}" dt="2023-10-17T21:33:00.338" v="102" actId="1076"/>
          <ac:picMkLst>
            <pc:docMk/>
            <pc:sldMk cId="2988794205" sldId="658"/>
            <ac:picMk id="22" creationId="{2511AA30-A8FF-C237-BBFD-9BAAF19B68E9}"/>
          </ac:picMkLst>
        </pc:picChg>
        <pc:picChg chg="add mod">
          <ac:chgData name="Luca Oggiano" userId="35807ccf-d786-4a2e-9bed-fedebbfe0540" providerId="ADAL" clId="{9B8E4220-8415-4209-AA33-AAD0F63A24F1}" dt="2023-10-17T21:32:58.102" v="101" actId="1076"/>
          <ac:picMkLst>
            <pc:docMk/>
            <pc:sldMk cId="2988794205" sldId="658"/>
            <ac:picMk id="23" creationId="{A00D445F-E826-8BD1-BD22-43B62180E64C}"/>
          </ac:picMkLst>
        </pc:picChg>
        <pc:picChg chg="add mod">
          <ac:chgData name="Luca Oggiano" userId="35807ccf-d786-4a2e-9bed-fedebbfe0540" providerId="ADAL" clId="{9B8E4220-8415-4209-AA33-AAD0F63A24F1}" dt="2023-10-17T21:32:52.331" v="99" actId="1076"/>
          <ac:picMkLst>
            <pc:docMk/>
            <pc:sldMk cId="2988794205" sldId="658"/>
            <ac:picMk id="24" creationId="{E0B2176B-A5C0-B540-3EF2-F6C39AFA6258}"/>
          </ac:picMkLst>
        </pc:picChg>
        <pc:picChg chg="add mod">
          <ac:chgData name="Luca Oggiano" userId="35807ccf-d786-4a2e-9bed-fedebbfe0540" providerId="ADAL" clId="{9B8E4220-8415-4209-AA33-AAD0F63A24F1}" dt="2023-10-17T21:32:33.600" v="93" actId="1076"/>
          <ac:picMkLst>
            <pc:docMk/>
            <pc:sldMk cId="2988794205" sldId="658"/>
            <ac:picMk id="25" creationId="{427A184D-E41F-B2D1-91DF-D61C86CD4729}"/>
          </ac:picMkLst>
        </pc:picChg>
        <pc:picChg chg="del">
          <ac:chgData name="Luca Oggiano" userId="35807ccf-d786-4a2e-9bed-fedebbfe0540" providerId="ADAL" clId="{9B8E4220-8415-4209-AA33-AAD0F63A24F1}" dt="2023-10-17T10:25:59.432" v="33" actId="478"/>
          <ac:picMkLst>
            <pc:docMk/>
            <pc:sldMk cId="2988794205" sldId="658"/>
            <ac:picMk id="1026" creationId="{A19E251B-1FDA-F562-74C9-494EFA2ED40B}"/>
          </ac:picMkLst>
        </pc:picChg>
        <pc:picChg chg="del">
          <ac:chgData name="Luca Oggiano" userId="35807ccf-d786-4a2e-9bed-fedebbfe0540" providerId="ADAL" clId="{9B8E4220-8415-4209-AA33-AAD0F63A24F1}" dt="2023-10-17T10:26:00.181" v="34" actId="478"/>
          <ac:picMkLst>
            <pc:docMk/>
            <pc:sldMk cId="2988794205" sldId="658"/>
            <ac:picMk id="1028" creationId="{83AD726B-5BAE-C8A4-DDB9-FDB4C3A61389}"/>
          </ac:picMkLst>
        </pc:picChg>
        <pc:picChg chg="del">
          <ac:chgData name="Luca Oggiano" userId="35807ccf-d786-4a2e-9bed-fedebbfe0540" providerId="ADAL" clId="{9B8E4220-8415-4209-AA33-AAD0F63A24F1}" dt="2023-10-17T10:26:00.884" v="35" actId="478"/>
          <ac:picMkLst>
            <pc:docMk/>
            <pc:sldMk cId="2988794205" sldId="658"/>
            <ac:picMk id="1030" creationId="{A07683EF-37C6-EFC8-5709-7ABD605FE0A4}"/>
          </ac:picMkLst>
        </pc:picChg>
        <pc:picChg chg="del">
          <ac:chgData name="Luca Oggiano" userId="35807ccf-d786-4a2e-9bed-fedebbfe0540" providerId="ADAL" clId="{9B8E4220-8415-4209-AA33-AAD0F63A24F1}" dt="2023-10-17T10:26:02.420" v="37" actId="478"/>
          <ac:picMkLst>
            <pc:docMk/>
            <pc:sldMk cId="2988794205" sldId="658"/>
            <ac:picMk id="1032" creationId="{87006AA5-80F4-60D4-9D30-5B3E6F8F3531}"/>
          </ac:picMkLst>
        </pc:picChg>
        <pc:picChg chg="del">
          <ac:chgData name="Luca Oggiano" userId="35807ccf-d786-4a2e-9bed-fedebbfe0540" providerId="ADAL" clId="{9B8E4220-8415-4209-AA33-AAD0F63A24F1}" dt="2023-10-17T10:26:01.718" v="36" actId="478"/>
          <ac:picMkLst>
            <pc:docMk/>
            <pc:sldMk cId="2988794205" sldId="658"/>
            <ac:picMk id="1034" creationId="{A4FBB50E-AF41-6C03-7FA8-73AB315A9B49}"/>
          </ac:picMkLst>
        </pc:picChg>
      </pc:sldChg>
      <pc:sldChg chg="delSp modSp add mod ord delAnim modAnim">
        <pc:chgData name="Luca Oggiano" userId="35807ccf-d786-4a2e-9bed-fedebbfe0540" providerId="ADAL" clId="{9B8E4220-8415-4209-AA33-AAD0F63A24F1}" dt="2023-10-17T21:30:07.153" v="88" actId="1076"/>
        <pc:sldMkLst>
          <pc:docMk/>
          <pc:sldMk cId="3422159961" sldId="659"/>
        </pc:sldMkLst>
        <pc:spChg chg="del">
          <ac:chgData name="Luca Oggiano" userId="35807ccf-d786-4a2e-9bed-fedebbfe0540" providerId="ADAL" clId="{9B8E4220-8415-4209-AA33-AAD0F63A24F1}" dt="2023-10-17T10:25:37.456" v="23" actId="478"/>
          <ac:spMkLst>
            <pc:docMk/>
            <pc:sldMk cId="3422159961" sldId="659"/>
            <ac:spMk id="13" creationId="{01947B10-AC08-4834-C1E9-DA3BA4642D76}"/>
          </ac:spMkLst>
        </pc:spChg>
        <pc:spChg chg="del">
          <ac:chgData name="Luca Oggiano" userId="35807ccf-d786-4a2e-9bed-fedebbfe0540" providerId="ADAL" clId="{9B8E4220-8415-4209-AA33-AAD0F63A24F1}" dt="2023-10-17T10:25:40.467" v="25" actId="478"/>
          <ac:spMkLst>
            <pc:docMk/>
            <pc:sldMk cId="3422159961" sldId="659"/>
            <ac:spMk id="16" creationId="{B76EEB1B-3419-380D-E2A6-98BE656AFED9}"/>
          </ac:spMkLst>
        </pc:spChg>
        <pc:spChg chg="mod">
          <ac:chgData name="Luca Oggiano" userId="35807ccf-d786-4a2e-9bed-fedebbfe0540" providerId="ADAL" clId="{9B8E4220-8415-4209-AA33-AAD0F63A24F1}" dt="2023-10-17T21:29:30.863" v="79" actId="1076"/>
          <ac:spMkLst>
            <pc:docMk/>
            <pc:sldMk cId="3422159961" sldId="659"/>
            <ac:spMk id="18" creationId="{EAD619F1-48B4-9600-6400-CD95B64AB223}"/>
          </ac:spMkLst>
        </pc:spChg>
        <pc:picChg chg="del">
          <ac:chgData name="Luca Oggiano" userId="35807ccf-d786-4a2e-9bed-fedebbfe0540" providerId="ADAL" clId="{9B8E4220-8415-4209-AA33-AAD0F63A24F1}" dt="2023-10-17T10:25:41.748" v="26" actId="478"/>
          <ac:picMkLst>
            <pc:docMk/>
            <pc:sldMk cId="3422159961" sldId="659"/>
            <ac:picMk id="4" creationId="{CAC55C9F-0CBC-FEBC-C601-646D19936BE1}"/>
          </ac:picMkLst>
        </pc:picChg>
        <pc:picChg chg="del">
          <ac:chgData name="Luca Oggiano" userId="35807ccf-d786-4a2e-9bed-fedebbfe0540" providerId="ADAL" clId="{9B8E4220-8415-4209-AA33-AAD0F63A24F1}" dt="2023-10-17T10:25:43.955" v="28" actId="478"/>
          <ac:picMkLst>
            <pc:docMk/>
            <pc:sldMk cId="3422159961" sldId="659"/>
            <ac:picMk id="5" creationId="{C69296FA-2ED6-E30E-4564-94F17BA6F015}"/>
          </ac:picMkLst>
        </pc:picChg>
        <pc:picChg chg="del">
          <ac:chgData name="Luca Oggiano" userId="35807ccf-d786-4a2e-9bed-fedebbfe0540" providerId="ADAL" clId="{9B8E4220-8415-4209-AA33-AAD0F63A24F1}" dt="2023-10-17T10:25:46.162" v="30" actId="478"/>
          <ac:picMkLst>
            <pc:docMk/>
            <pc:sldMk cId="3422159961" sldId="659"/>
            <ac:picMk id="6" creationId="{5E228FE2-6DCC-28DB-AFA0-51566963FD6E}"/>
          </ac:picMkLst>
        </pc:picChg>
        <pc:picChg chg="del">
          <ac:chgData name="Luca Oggiano" userId="35807ccf-d786-4a2e-9bed-fedebbfe0540" providerId="ADAL" clId="{9B8E4220-8415-4209-AA33-AAD0F63A24F1}" dt="2023-10-17T10:25:44.979" v="29" actId="478"/>
          <ac:picMkLst>
            <pc:docMk/>
            <pc:sldMk cId="3422159961" sldId="659"/>
            <ac:picMk id="7" creationId="{C2FE456F-F9D6-9C9B-6DCE-26CFC8A83C24}"/>
          </ac:picMkLst>
        </pc:picChg>
        <pc:picChg chg="del">
          <ac:chgData name="Luca Oggiano" userId="35807ccf-d786-4a2e-9bed-fedebbfe0540" providerId="ADAL" clId="{9B8E4220-8415-4209-AA33-AAD0F63A24F1}" dt="2023-10-17T10:25:42.952" v="27" actId="478"/>
          <ac:picMkLst>
            <pc:docMk/>
            <pc:sldMk cId="3422159961" sldId="659"/>
            <ac:picMk id="8" creationId="{E7E6C8CA-A2A2-55F9-CB2A-733F7ED25876}"/>
          </ac:picMkLst>
        </pc:picChg>
        <pc:picChg chg="del">
          <ac:chgData name="Luca Oggiano" userId="35807ccf-d786-4a2e-9bed-fedebbfe0540" providerId="ADAL" clId="{9B8E4220-8415-4209-AA33-AAD0F63A24F1}" dt="2023-10-17T10:25:35.395" v="22" actId="478"/>
          <ac:picMkLst>
            <pc:docMk/>
            <pc:sldMk cId="3422159961" sldId="659"/>
            <ac:picMk id="11" creationId="{35DF7E2D-D99E-9222-B227-45F135071115}"/>
          </ac:picMkLst>
        </pc:picChg>
        <pc:picChg chg="del">
          <ac:chgData name="Luca Oggiano" userId="35807ccf-d786-4a2e-9bed-fedebbfe0540" providerId="ADAL" clId="{9B8E4220-8415-4209-AA33-AAD0F63A24F1}" dt="2023-10-17T10:25:38.437" v="24" actId="478"/>
          <ac:picMkLst>
            <pc:docMk/>
            <pc:sldMk cId="3422159961" sldId="659"/>
            <ac:picMk id="15" creationId="{47F9BE05-DEAA-6D4E-0879-9ED5B99449E4}"/>
          </ac:picMkLst>
        </pc:picChg>
        <pc:picChg chg="mod">
          <ac:chgData name="Luca Oggiano" userId="35807ccf-d786-4a2e-9bed-fedebbfe0540" providerId="ADAL" clId="{9B8E4220-8415-4209-AA33-AAD0F63A24F1}" dt="2023-10-17T21:30:07.153" v="88" actId="1076"/>
          <ac:picMkLst>
            <pc:docMk/>
            <pc:sldMk cId="3422159961" sldId="659"/>
            <ac:picMk id="1026" creationId="{A19E251B-1FDA-F562-74C9-494EFA2ED40B}"/>
          </ac:picMkLst>
        </pc:picChg>
        <pc:picChg chg="mod">
          <ac:chgData name="Luca Oggiano" userId="35807ccf-d786-4a2e-9bed-fedebbfe0540" providerId="ADAL" clId="{9B8E4220-8415-4209-AA33-AAD0F63A24F1}" dt="2023-10-17T21:30:07.153" v="88" actId="1076"/>
          <ac:picMkLst>
            <pc:docMk/>
            <pc:sldMk cId="3422159961" sldId="659"/>
            <ac:picMk id="1028" creationId="{83AD726B-5BAE-C8A4-DDB9-FDB4C3A61389}"/>
          </ac:picMkLst>
        </pc:picChg>
        <pc:picChg chg="mod">
          <ac:chgData name="Luca Oggiano" userId="35807ccf-d786-4a2e-9bed-fedebbfe0540" providerId="ADAL" clId="{9B8E4220-8415-4209-AA33-AAD0F63A24F1}" dt="2023-10-17T21:30:07.153" v="88" actId="1076"/>
          <ac:picMkLst>
            <pc:docMk/>
            <pc:sldMk cId="3422159961" sldId="659"/>
            <ac:picMk id="1030" creationId="{A07683EF-37C6-EFC8-5709-7ABD605FE0A4}"/>
          </ac:picMkLst>
        </pc:picChg>
        <pc:picChg chg="mod">
          <ac:chgData name="Luca Oggiano" userId="35807ccf-d786-4a2e-9bed-fedebbfe0540" providerId="ADAL" clId="{9B8E4220-8415-4209-AA33-AAD0F63A24F1}" dt="2023-10-17T21:30:07.153" v="88" actId="1076"/>
          <ac:picMkLst>
            <pc:docMk/>
            <pc:sldMk cId="3422159961" sldId="659"/>
            <ac:picMk id="1032" creationId="{87006AA5-80F4-60D4-9D30-5B3E6F8F3531}"/>
          </ac:picMkLst>
        </pc:picChg>
        <pc:picChg chg="mod">
          <ac:chgData name="Luca Oggiano" userId="35807ccf-d786-4a2e-9bed-fedebbfe0540" providerId="ADAL" clId="{9B8E4220-8415-4209-AA33-AAD0F63A24F1}" dt="2023-10-17T21:30:07.153" v="88" actId="1076"/>
          <ac:picMkLst>
            <pc:docMk/>
            <pc:sldMk cId="3422159961" sldId="659"/>
            <ac:picMk id="1034" creationId="{A4FBB50E-AF41-6C03-7FA8-73AB315A9B49}"/>
          </ac:picMkLst>
        </pc:picChg>
      </pc:sldChg>
    </pc:docChg>
  </pc:docChgLst>
</pc:chgInfo>
</file>

<file path=ppt/comments/modernComment_101_5FC2EB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76E8FF-876C-4C83-B27A-24B5F66CD280}" authorId="{0BD22EB8-F1F3-AD04-9753-B931E76CF61F}" created="2023-10-13T09:56:03.505">
    <pc:sldMkLst xmlns:pc="http://schemas.microsoft.com/office/powerpoint/2013/main/command">
      <pc:docMk/>
      <pc:sldMk cId="1606609836" sldId="257"/>
    </pc:sldMkLst>
    <p188:txBody>
      <a:bodyPr/>
      <a:lstStyle/>
      <a:p>
        <a:r>
          <a:rPr lang="en-US"/>
          <a:t>Too much text! Shorten it.
Shorten the heading as well
Background photo (change it and make it more Nablaflow like)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21630-AA0B-EB4E-9B0A-B219801F3AAE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F65E8-E7EF-4F49-9B7B-88FB47DB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4F5B3-E396-4BDE-B485-63F84D49AA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4F5B3-E396-4BDE-B485-63F84D49A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4D492-97E3-4F4F-B5D8-6FD147D42D7F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6918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339D-3144-B541-8E92-E9CB9459D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8990D-3727-4948-B988-4950E9537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21C30-16F4-F749-8D24-1154671F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44CF1-B4EE-2B40-B775-BDCBAF58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565E8-ECF8-234D-8A3A-A8E602E4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69CD7-8757-A346-8BDA-CF2BCB20D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A05CC-6770-7642-BCEE-6F4768E40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3977F-E74B-214D-870A-FC2B1157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059AE-1B15-164B-B9E8-AEF4F759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D706-660B-D149-9C22-E86A09AF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4DE7-9DE0-EC4D-9829-33BF7CA5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A198F-DC49-6840-9BF2-830A363A6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D19AD-903D-504D-BDCA-0AA6D3E8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0D95-8D2D-F341-8708-104D2574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24E0-1929-4646-A353-27E61948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9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DE953-2BEA-A646-A578-1E9EF039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783F8-A2E9-F74E-9069-3DE658DB8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D826-EE0A-4947-924B-ACAAA263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1FF50-6C2B-3340-824E-60FF7A11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4FB3B-FF88-F640-9ECD-D333F892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8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10F8-37BD-6543-A670-12CB99CA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FFD57-B15A-3949-ADB4-E605ED7A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6008F-9084-5C40-B2AA-2065E409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8CDD3-5981-DC4A-8284-9BD37F20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FFD42-F8AD-FC4B-9A24-9F79D9DA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807E-B7C2-CE48-B550-2C4C71E7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E61DE-62CC-8149-8FD0-6D3878BEF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EC8E2-5B2D-5743-84D0-D0AD3979D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7404F-D64B-634E-9CFB-1D66A60D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9E079-2540-4A40-93B8-CF4E8AE7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B1383-05FF-AE46-95C7-BAA4EFF6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DFFF-972B-9E4A-8380-C80CC94F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0EA8F-D45B-BE40-8543-5FE4B472A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6358B-44E5-A540-830C-C32ACD5F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936B1-5624-BE4B-8647-FC11A2609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7144D-469C-A54D-8916-656D54FDC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B2BAD-4F2E-F541-AEB6-D363639D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37886-81F6-E14F-AAD1-AB8AC35C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47A26-8F40-244C-8FF7-8EA3343E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09CA7-B8BB-7840-B954-C3382FAE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FF5E6-2062-E54F-A11B-F9EAF918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77831-F504-C444-9E5B-B3B9E6E3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C2A96-FBFF-6346-87B6-2A87DF2A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4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5AAA66-0E93-7843-8012-EE85D95F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0B334-0725-2346-968C-97DB0B39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8D93F-CF42-D349-82C3-9976BEE0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0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9BF2-3F8D-5E44-A3BC-4EB4F13F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1514-F1D4-4743-9E15-675DD9891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D030F-D8BE-CD42-9F97-2F08188A9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5ED34-6D66-C448-9BA4-ED377CFA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2D209-E9D4-EC43-A230-E862917E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58949-5768-134A-96B7-CDB5EA65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E380-A4D5-EB4E-81CA-A7A88865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ADA8C-4FA8-D946-BB56-D36630A83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A983D-B6F5-AC48-ABF9-E7BAFE89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EF5D7-C146-FE48-8FA4-07FA047F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8AC25-AC93-1344-863D-017721F4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A1952-A373-0C46-BFB4-5F62FFDF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5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C8A92"/>
            </a:gs>
            <a:gs pos="38000">
              <a:srgbClr val="E6E6E6"/>
            </a:gs>
            <a:gs pos="100000">
              <a:schemeClr val="bg1">
                <a:lumMod val="99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FB6E4-72F0-5D44-980F-9C307F40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3821F-AA77-9342-8691-625E3E5D3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7E98-79AF-8243-80BD-805B49C60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37179-A137-A64F-ACA3-8BC6B803AB62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BBB65-E1BA-0E41-89BB-D8238FD8A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1A4B-1297-E04F-9017-7A8E7C1D4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3E73-062F-ED48-A9DF-3B396A2C7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18/10/relationships/comments" Target="../comments/modernComment_101_5FC2EBAC.xml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ngimg.com/download/48811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21" Type="http://schemas.microsoft.com/office/2007/relationships/hdphoto" Target="../media/hdphoto4.wdp"/><Relationship Id="rId7" Type="http://schemas.microsoft.com/office/2007/relationships/hdphoto" Target="../media/hdphoto3.wdp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13.sv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Relationship Id="rId14" Type="http://schemas.openxmlformats.org/officeDocument/2006/relationships/image" Target="../media/image31.png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crowd&#10;&#10;Description automatically generated">
            <a:extLst>
              <a:ext uri="{FF2B5EF4-FFF2-40B4-BE49-F238E27FC236}">
                <a16:creationId xmlns:a16="http://schemas.microsoft.com/office/drawing/2014/main" id="{1E4E97C2-20D0-3CA9-1F80-667C3561BF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5655"/>
            <a:ext cx="12198745" cy="7244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95819-3B38-C526-3D5F-37EAFB100BD1}"/>
              </a:ext>
            </a:extLst>
          </p:cNvPr>
          <p:cNvSpPr/>
          <p:nvPr/>
        </p:nvSpPr>
        <p:spPr>
          <a:xfrm>
            <a:off x="-83246" y="-525780"/>
            <a:ext cx="12553376" cy="739540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4E0AF35-9F3E-4042-904D-DCFBCF758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577" y="2259491"/>
            <a:ext cx="11811976" cy="1697857"/>
          </a:xfrm>
          <a:prstGeom prst="rect">
            <a:avLst/>
          </a:prstGeom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CA386FDE-9CE5-604F-BDD8-61F6263E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8485" y="4087473"/>
            <a:ext cx="5134543" cy="42444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GB" sz="3600" b="1" dirty="0">
                <a:solidFill>
                  <a:srgbClr val="FFF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mastering </a:t>
            </a:r>
            <a:r>
              <a:rPr lang="en-GB" sz="36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wind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A66F1-157F-91E7-1700-AFED77568442}"/>
              </a:ext>
            </a:extLst>
          </p:cNvPr>
          <p:cNvSpPr txBox="1"/>
          <p:nvPr/>
        </p:nvSpPr>
        <p:spPr>
          <a:xfrm>
            <a:off x="182741" y="5602349"/>
            <a:ext cx="2055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Luca Oggiano, PhD</a:t>
            </a:r>
          </a:p>
          <a:p>
            <a:r>
              <a:rPr lang="en-US" sz="14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CEO</a:t>
            </a:r>
          </a:p>
          <a:p>
            <a:r>
              <a:rPr lang="en-US" sz="14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+47 456 91711</a:t>
            </a:r>
          </a:p>
          <a:p>
            <a:r>
              <a:rPr lang="en-US" sz="14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lo@nablaflow.io</a:t>
            </a:r>
          </a:p>
        </p:txBody>
      </p:sp>
      <p:pic>
        <p:nvPicPr>
          <p:cNvPr id="7170" name="Picture 2" descr="Luca Oggiano">
            <a:extLst>
              <a:ext uri="{FF2B5EF4-FFF2-40B4-BE49-F238E27FC236}">
                <a16:creationId xmlns:a16="http://schemas.microsoft.com/office/drawing/2014/main" id="{579AF4BB-38EB-6229-F353-353ACC52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79" y="5576696"/>
            <a:ext cx="1005411" cy="10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3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FC4F0C-78ED-C56F-525C-63B2D89241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41623" y="39861"/>
            <a:ext cx="12233623" cy="6834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2D9A3-0B35-4DDA-5B8B-66F7F1107EBC}"/>
              </a:ext>
            </a:extLst>
          </p:cNvPr>
          <p:cNvSpPr txBox="1"/>
          <p:nvPr/>
        </p:nvSpPr>
        <p:spPr>
          <a:xfrm>
            <a:off x="545646" y="447583"/>
            <a:ext cx="1110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nter Light" panose="02000503000000020004" pitchFamily="2" charset="0"/>
                <a:ea typeface="Inter Light" panose="02000503000000020004" pitchFamily="2" charset="0"/>
              </a:rPr>
              <a:t>EXTREME WEATHER IS THE NEW NORM</a:t>
            </a:r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E69339EF-F6FB-2E33-C794-DB52D8B07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2" y="6355869"/>
            <a:ext cx="2400740" cy="350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55ADB6-BBD6-D31D-3EA4-8DAC1CE5C6B3}"/>
              </a:ext>
            </a:extLst>
          </p:cNvPr>
          <p:cNvSpPr txBox="1"/>
          <p:nvPr/>
        </p:nvSpPr>
        <p:spPr>
          <a:xfrm>
            <a:off x="315911" y="3457235"/>
            <a:ext cx="3828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Higher temperatures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Higher Humidity</a:t>
            </a:r>
          </a:p>
          <a:p>
            <a:pPr algn="ctr"/>
            <a:endParaRPr lang="en-US" sz="3000" dirty="0"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Higher winds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69BB9-580A-0AEB-73B3-C2BE92702227}"/>
              </a:ext>
            </a:extLst>
          </p:cNvPr>
          <p:cNvSpPr txBox="1"/>
          <p:nvPr/>
        </p:nvSpPr>
        <p:spPr>
          <a:xfrm>
            <a:off x="4026650" y="3226403"/>
            <a:ext cx="4138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Wind driven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Wildfires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+14% by 2030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+30% by 2050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+50% by 2100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81CD8-63D5-FC44-773B-A8A13963ED04}"/>
              </a:ext>
            </a:extLst>
          </p:cNvPr>
          <p:cNvSpPr txBox="1"/>
          <p:nvPr/>
        </p:nvSpPr>
        <p:spPr>
          <a:xfrm>
            <a:off x="7814603" y="3429000"/>
            <a:ext cx="4138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50TW of wind 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capacity</a:t>
            </a:r>
          </a:p>
          <a:p>
            <a:pPr algn="ctr"/>
            <a:endParaRPr lang="en-US" sz="3000" dirty="0"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Only 1% used</a:t>
            </a:r>
          </a:p>
        </p:txBody>
      </p:sp>
    </p:spTree>
    <p:extLst>
      <p:ext uri="{BB962C8B-B14F-4D97-AF65-F5344CB8AC3E}">
        <p14:creationId xmlns:p14="http://schemas.microsoft.com/office/powerpoint/2010/main" val="3723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FC4F0C-78ED-C56F-525C-63B2D89241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623" y="23253"/>
            <a:ext cx="12233623" cy="68347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BCA44-636D-0A5E-5BAE-6A77176FA823}"/>
              </a:ext>
            </a:extLst>
          </p:cNvPr>
          <p:cNvSpPr/>
          <p:nvPr/>
        </p:nvSpPr>
        <p:spPr>
          <a:xfrm>
            <a:off x="-41624" y="-151728"/>
            <a:ext cx="12233623" cy="71614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2D9A3-0B35-4DDA-5B8B-66F7F1107EBC}"/>
              </a:ext>
            </a:extLst>
          </p:cNvPr>
          <p:cNvSpPr txBox="1"/>
          <p:nvPr/>
        </p:nvSpPr>
        <p:spPr>
          <a:xfrm>
            <a:off x="545646" y="71620"/>
            <a:ext cx="11100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WIND IS A THREAT AND A RESOURCE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and climate change will force us to adapt</a:t>
            </a:r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E69339EF-F6FB-2E33-C794-DB52D8B07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2" y="6355869"/>
            <a:ext cx="2400740" cy="350108"/>
          </a:xfrm>
          <a:prstGeom prst="rect">
            <a:avLst/>
          </a:prstGeom>
        </p:spPr>
      </p:pic>
      <p:pic>
        <p:nvPicPr>
          <p:cNvPr id="17" name="Graphic 16" descr="Iceberg outline">
            <a:extLst>
              <a:ext uri="{FF2B5EF4-FFF2-40B4-BE49-F238E27FC236}">
                <a16:creationId xmlns:a16="http://schemas.microsoft.com/office/drawing/2014/main" id="{4C83BDEB-2A7C-6AB3-6F53-C9B983E00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2044" y="3515239"/>
            <a:ext cx="914400" cy="914400"/>
          </a:xfrm>
          <a:prstGeom prst="rect">
            <a:avLst/>
          </a:prstGeom>
        </p:spPr>
      </p:pic>
      <p:pic>
        <p:nvPicPr>
          <p:cNvPr id="19" name="Graphic 18" descr="Dollar with solid fill">
            <a:extLst>
              <a:ext uri="{FF2B5EF4-FFF2-40B4-BE49-F238E27FC236}">
                <a16:creationId xmlns:a16="http://schemas.microsoft.com/office/drawing/2014/main" id="{507212E0-BDCA-019C-D6A2-ABBC6D7A1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4904" y="351523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F4A525-CD63-26CD-BDC7-59742F302A84}"/>
              </a:ext>
            </a:extLst>
          </p:cNvPr>
          <p:cNvSpPr txBox="1"/>
          <p:nvPr/>
        </p:nvSpPr>
        <p:spPr>
          <a:xfrm>
            <a:off x="5909246" y="2968879"/>
            <a:ext cx="74571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>
                <a:solidFill>
                  <a:srgbClr val="FFF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Cost</a:t>
            </a:r>
          </a:p>
          <a:p>
            <a:pPr algn="ctr"/>
            <a:endParaRPr lang="en-US" b="1" dirty="0">
              <a:solidFill>
                <a:srgbClr val="FFFFFF"/>
              </a:solidFill>
              <a:latin typeface="inherit"/>
            </a:endParaRPr>
          </a:p>
          <a:p>
            <a:pPr algn="ctr"/>
            <a:endParaRPr lang="en-US" b="1" i="0" dirty="0">
              <a:solidFill>
                <a:srgbClr val="FFFFFF"/>
              </a:solidFill>
              <a:effectLst/>
              <a:latin typeface="inherit"/>
            </a:endParaRPr>
          </a:p>
          <a:p>
            <a:pPr algn="ctr"/>
            <a:endParaRPr lang="en-US" b="1" i="0" dirty="0">
              <a:solidFill>
                <a:srgbClr val="FFFFFF"/>
              </a:solidFill>
              <a:effectLst/>
              <a:latin typeface="inherit"/>
            </a:endParaRPr>
          </a:p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3A4221-EA6B-8031-99CF-55BDC85A6204}"/>
              </a:ext>
            </a:extLst>
          </p:cNvPr>
          <p:cNvSpPr txBox="1"/>
          <p:nvPr/>
        </p:nvSpPr>
        <p:spPr>
          <a:xfrm>
            <a:off x="7700657" y="2814990"/>
            <a:ext cx="16729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>
                <a:solidFill>
                  <a:srgbClr val="FFF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User Experience</a:t>
            </a:r>
          </a:p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  <a:p>
            <a:pPr algn="ctr"/>
            <a:endParaRPr lang="en-US" dirty="0">
              <a:solidFill>
                <a:srgbClr val="FFFFFF"/>
              </a:solidFill>
              <a:latin typeface="var(--paragraph-font)"/>
            </a:endParaRPr>
          </a:p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5383A2-B181-255E-2183-4401A9AB6778}"/>
              </a:ext>
            </a:extLst>
          </p:cNvPr>
          <p:cNvSpPr txBox="1"/>
          <p:nvPr/>
        </p:nvSpPr>
        <p:spPr>
          <a:xfrm>
            <a:off x="9860448" y="3030602"/>
            <a:ext cx="16231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>
                <a:solidFill>
                  <a:srgbClr val="FFF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Complexity</a:t>
            </a:r>
          </a:p>
          <a:p>
            <a:pPr algn="ctr"/>
            <a:endParaRPr lang="en-US" b="1" dirty="0">
              <a:solidFill>
                <a:srgbClr val="FFFFFF"/>
              </a:solidFill>
              <a:latin typeface="inherit"/>
            </a:endParaRPr>
          </a:p>
          <a:p>
            <a:pPr algn="ctr"/>
            <a:endParaRPr lang="en-US" b="1" i="0" dirty="0">
              <a:solidFill>
                <a:srgbClr val="FFFFFF"/>
              </a:solidFill>
              <a:effectLst/>
              <a:latin typeface="inherit"/>
            </a:endParaRPr>
          </a:p>
          <a:p>
            <a:pPr algn="ctr"/>
            <a:endParaRPr lang="en-US" b="1" i="0" dirty="0">
              <a:solidFill>
                <a:srgbClr val="FFFFFF"/>
              </a:solidFill>
              <a:effectLst/>
              <a:latin typeface="inherit"/>
            </a:endParaRPr>
          </a:p>
          <a:p>
            <a:pPr algn="ctr"/>
            <a:endParaRPr lang="en-US" b="0" i="0" dirty="0">
              <a:solidFill>
                <a:srgbClr val="FFFFFF"/>
              </a:solidFill>
              <a:effectLst/>
              <a:latin typeface="var(--paragraph-font)"/>
            </a:endParaRPr>
          </a:p>
          <a:p>
            <a:endParaRPr lang="en-US" dirty="0"/>
          </a:p>
        </p:txBody>
      </p:sp>
      <p:pic>
        <p:nvPicPr>
          <p:cNvPr id="3074" name="Picture 2" descr="Complexity Icons - Free SVG &amp; PNG Complexity Images - Noun ...">
            <a:extLst>
              <a:ext uri="{FF2B5EF4-FFF2-40B4-BE49-F238E27FC236}">
                <a16:creationId xmlns:a16="http://schemas.microsoft.com/office/drawing/2014/main" id="{233042DC-AD0D-AB26-93AD-B7078DE2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colorTemperature colorTemp="6100"/>
                    </a14:imgEffect>
                    <a14:imgEffect>
                      <a14:brightnessContrast bright="10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09" y="3542024"/>
            <a:ext cx="887615" cy="8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42497-619C-F03D-3F20-D76568ED3935}"/>
              </a:ext>
            </a:extLst>
          </p:cNvPr>
          <p:cNvSpPr txBox="1"/>
          <p:nvPr/>
        </p:nvSpPr>
        <p:spPr>
          <a:xfrm>
            <a:off x="7167376" y="2170450"/>
            <a:ext cx="61216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Current solutions</a:t>
            </a: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D9FBF-1BD2-64D8-A482-7EF8993F753E}"/>
              </a:ext>
            </a:extLst>
          </p:cNvPr>
          <p:cNvSpPr txBox="1"/>
          <p:nvPr/>
        </p:nvSpPr>
        <p:spPr>
          <a:xfrm>
            <a:off x="199159" y="2170450"/>
            <a:ext cx="48784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We will have to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protect our cities from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hurricanes,</a:t>
            </a:r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predict where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wildfires</a:t>
            </a:r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might go,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create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safe and comfortable</a:t>
            </a:r>
            <a:r>
              <a:rPr lang="en-US" sz="2000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spaces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…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make our cars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drive longer</a:t>
            </a:r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, 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make our batteries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cool better 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…</a:t>
            </a:r>
          </a:p>
          <a:p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be better at </a:t>
            </a:r>
            <a:r>
              <a:rPr lang="en-US" sz="2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harvesting</a:t>
            </a:r>
            <a:r>
              <a:rPr lang="en-US" sz="20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the wind energy, conveying it in optimal ways</a:t>
            </a:r>
          </a:p>
        </p:txBody>
      </p:sp>
    </p:spTree>
    <p:extLst>
      <p:ext uri="{BB962C8B-B14F-4D97-AF65-F5344CB8AC3E}">
        <p14:creationId xmlns:p14="http://schemas.microsoft.com/office/powerpoint/2010/main" val="160660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5F713A49-0EB1-C546-A163-801F9F19E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2562" y="6355870"/>
            <a:ext cx="2400740" cy="35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ACC78-22DE-6E6B-46F5-AA9A55D87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00779" y="1097675"/>
            <a:ext cx="6917222" cy="53620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00D8B7-6C68-8BA1-D0A1-E6721C98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2792183"/>
            <a:ext cx="5766116" cy="1325563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err="1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Hyperscaling</a:t>
            </a:r>
            <a:r>
              <a:rPr lang="en-US" sz="25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US" sz="2500" dirty="0">
                <a:latin typeface="Inter Light" panose="02000503000000020004" pitchFamily="2" charset="0"/>
                <a:ea typeface="Inter Light" panose="02000503000000020004" pitchFamily="2" charset="0"/>
              </a:rPr>
              <a:t>digital twins simulations with </a:t>
            </a:r>
            <a:r>
              <a:rPr lang="en-US" sz="25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AI and Cloud computing</a:t>
            </a:r>
            <a:br>
              <a:rPr lang="en-US" sz="25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br>
              <a:rPr lang="en-US" sz="25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r>
              <a:rPr lang="en-US" sz="2500" dirty="0">
                <a:latin typeface="Inter Light" panose="02000503000000020004" pitchFamily="2" charset="0"/>
                <a:ea typeface="Inter Light" panose="02000503000000020004" pitchFamily="2" charset="0"/>
              </a:rPr>
              <a:t>F1 technology to your fingertip through a </a:t>
            </a:r>
            <a:r>
              <a:rPr lang="en-US" sz="25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SaaS</a:t>
            </a:r>
            <a:r>
              <a:rPr lang="en-US" sz="250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US" sz="2500" dirty="0">
                <a:latin typeface="Inter Light" panose="02000503000000020004" pitchFamily="2" charset="0"/>
                <a:ea typeface="Inter Light" panose="02000503000000020004" pitchFamily="2" charset="0"/>
              </a:rPr>
              <a:t>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27E2B-79CA-9212-A04F-9A5AD2504577}"/>
              </a:ext>
            </a:extLst>
          </p:cNvPr>
          <p:cNvSpPr txBox="1"/>
          <p:nvPr/>
        </p:nvSpPr>
        <p:spPr>
          <a:xfrm>
            <a:off x="545646" y="306540"/>
            <a:ext cx="1110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nter Light" panose="02000503000000020004" pitchFamily="2" charset="0"/>
                <a:ea typeface="Inter Light" panose="02000503000000020004" pitchFamily="2" charset="0"/>
              </a:rPr>
              <a:t>THE SOLUTION</a:t>
            </a:r>
          </a:p>
        </p:txBody>
      </p:sp>
      <p:pic>
        <p:nvPicPr>
          <p:cNvPr id="23" name="Picture 22" descr="A map of a city&#10;&#10;Description automatically generated">
            <a:extLst>
              <a:ext uri="{FF2B5EF4-FFF2-40B4-BE49-F238E27FC236}">
                <a16:creationId xmlns:a16="http://schemas.microsoft.com/office/drawing/2014/main" id="{D9E90FE5-556D-1594-526F-7342DA766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70" y="1778512"/>
            <a:ext cx="4404840" cy="3300976"/>
          </a:xfrm>
          <a:prstGeom prst="rect">
            <a:avLst/>
          </a:prstGeom>
          <a:effectLst>
            <a:softEdge rad="508000"/>
          </a:effectLst>
        </p:spPr>
      </p:pic>
      <p:pic>
        <p:nvPicPr>
          <p:cNvPr id="24" name="Picture 14" descr="Patent - Free education icons">
            <a:extLst>
              <a:ext uri="{FF2B5EF4-FFF2-40B4-BE49-F238E27FC236}">
                <a16:creationId xmlns:a16="http://schemas.microsoft.com/office/drawing/2014/main" id="{5C4B4762-1B8A-B4A8-E681-7504265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31" y="5645918"/>
            <a:ext cx="754348" cy="7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DBD1DE-7AD3-7907-13FF-7558BFAB4784}"/>
              </a:ext>
            </a:extLst>
          </p:cNvPr>
          <p:cNvSpPr txBox="1"/>
          <p:nvPr/>
        </p:nvSpPr>
        <p:spPr>
          <a:xfrm>
            <a:off x="583481" y="5515261"/>
            <a:ext cx="234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Patent 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protected</a:t>
            </a:r>
          </a:p>
        </p:txBody>
      </p:sp>
    </p:spTree>
    <p:extLst>
      <p:ext uri="{BB962C8B-B14F-4D97-AF65-F5344CB8AC3E}">
        <p14:creationId xmlns:p14="http://schemas.microsoft.com/office/powerpoint/2010/main" val="39961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450AA823-C208-25C4-64D5-F79CD1249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562" y="6355870"/>
            <a:ext cx="2400740" cy="3501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9E251B-1FDA-F562-74C9-494EFA2E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1" y="2902066"/>
            <a:ext cx="5138449" cy="12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AD726B-5BAE-C8A4-DDB9-FDB4C3A6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86" y="4111314"/>
            <a:ext cx="5465872" cy="1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07683EF-37C6-EFC8-5709-7ABD605F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03" y="2902066"/>
            <a:ext cx="5164855" cy="12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7006AA5-80F4-60D4-9D30-5B3E6F8F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53" y="4067449"/>
            <a:ext cx="2207009" cy="1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4FBB50E-AF41-6C03-7FA8-73AB315A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87" y="2915688"/>
            <a:ext cx="2703850" cy="12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D619F1-48B4-9600-6400-CD95B64AB223}"/>
              </a:ext>
            </a:extLst>
          </p:cNvPr>
          <p:cNvSpPr txBox="1"/>
          <p:nvPr/>
        </p:nvSpPr>
        <p:spPr>
          <a:xfrm>
            <a:off x="214798" y="1251604"/>
            <a:ext cx="11504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Multi competent and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highly skilled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22C76-C825-E543-6D9F-D3CA7258ED92}"/>
              </a:ext>
            </a:extLst>
          </p:cNvPr>
          <p:cNvSpPr txBox="1"/>
          <p:nvPr/>
        </p:nvSpPr>
        <p:spPr>
          <a:xfrm>
            <a:off x="714908" y="330692"/>
            <a:ext cx="1110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nter Light" panose="02000503000000020004" pitchFamily="2" charset="0"/>
                <a:ea typeface="Inter Light" panose="02000503000000020004" pitchFamily="2" charset="0"/>
              </a:rPr>
              <a:t>NABLAFLOW IN A NUTSHELL</a:t>
            </a:r>
          </a:p>
        </p:txBody>
      </p:sp>
    </p:spTree>
    <p:extLst>
      <p:ext uri="{BB962C8B-B14F-4D97-AF65-F5344CB8AC3E}">
        <p14:creationId xmlns:p14="http://schemas.microsoft.com/office/powerpoint/2010/main" val="34221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ny Logo and symbol, meaning, history, PNG, brand">
            <a:extLst>
              <a:ext uri="{FF2B5EF4-FFF2-40B4-BE49-F238E27FC236}">
                <a16:creationId xmlns:a16="http://schemas.microsoft.com/office/drawing/2014/main" id="{CAC55C9F-0CBC-FEBC-C601-646D1993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15" y="2254464"/>
            <a:ext cx="1254855" cy="7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didas Logo PNG Vector (EPS) Free Download">
            <a:extLst>
              <a:ext uri="{FF2B5EF4-FFF2-40B4-BE49-F238E27FC236}">
                <a16:creationId xmlns:a16="http://schemas.microsoft.com/office/drawing/2014/main" id="{C69296FA-2ED6-E30E-4564-94F17BA6F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373" y="3076482"/>
            <a:ext cx="856434" cy="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op 121+ pininfarina logo super hot - camera.edu.vn">
            <a:extLst>
              <a:ext uri="{FF2B5EF4-FFF2-40B4-BE49-F238E27FC236}">
                <a16:creationId xmlns:a16="http://schemas.microsoft.com/office/drawing/2014/main" id="{5E228FE2-6DCC-28DB-AFA0-51566963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872" y="4532687"/>
            <a:ext cx="1677434" cy="167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2FE456F-F9D6-9C9B-6DCE-26CFC8A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03" y="3991163"/>
            <a:ext cx="1291373" cy="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Thule logo and symbol, meaning, history, PNG">
            <a:extLst>
              <a:ext uri="{FF2B5EF4-FFF2-40B4-BE49-F238E27FC236}">
                <a16:creationId xmlns:a16="http://schemas.microsoft.com/office/drawing/2014/main" id="{E7E6C8CA-A2A2-55F9-CB2A-733F7ED25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15" y="1550464"/>
            <a:ext cx="1180751" cy="6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Growth - Free business icons">
            <a:extLst>
              <a:ext uri="{FF2B5EF4-FFF2-40B4-BE49-F238E27FC236}">
                <a16:creationId xmlns:a16="http://schemas.microsoft.com/office/drawing/2014/main" id="{35DF7E2D-D99E-9222-B227-45F13507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7" y="3738349"/>
            <a:ext cx="1154847" cy="115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47B10-AC08-4834-C1E9-DA3BA4642D76}"/>
              </a:ext>
            </a:extLst>
          </p:cNvPr>
          <p:cNvSpPr txBox="1"/>
          <p:nvPr/>
        </p:nvSpPr>
        <p:spPr>
          <a:xfrm>
            <a:off x="951202" y="2762324"/>
            <a:ext cx="2348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0.6MEur AR</a:t>
            </a:r>
          </a:p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+50% annual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0AA823-C208-25C4-64D5-F79CD1249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2562" y="6355870"/>
            <a:ext cx="2400740" cy="350108"/>
          </a:xfrm>
          <a:prstGeom prst="rect">
            <a:avLst/>
          </a:prstGeom>
        </p:spPr>
      </p:pic>
      <p:pic>
        <p:nvPicPr>
          <p:cNvPr id="15" name="Picture 12" descr="Repeat Customer Icons - Free SVG &amp; PNG Repeat Customer Images - Noun Project">
            <a:extLst>
              <a:ext uri="{FF2B5EF4-FFF2-40B4-BE49-F238E27FC236}">
                <a16:creationId xmlns:a16="http://schemas.microsoft.com/office/drawing/2014/main" id="{47F9BE05-DEAA-6D4E-0879-9ED5B994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95" y="3317046"/>
            <a:ext cx="1957756" cy="19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6EEB1B-3419-380D-E2A6-98BE656AFED9}"/>
              </a:ext>
            </a:extLst>
          </p:cNvPr>
          <p:cNvSpPr txBox="1"/>
          <p:nvPr/>
        </p:nvSpPr>
        <p:spPr>
          <a:xfrm>
            <a:off x="4257495" y="2121178"/>
            <a:ext cx="195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Recurring</a:t>
            </a:r>
          </a:p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great </a:t>
            </a:r>
          </a:p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customers</a:t>
            </a:r>
          </a:p>
          <a:p>
            <a:pPr algn="ctr"/>
            <a:r>
              <a:rPr lang="en-US" sz="2000" dirty="0">
                <a:latin typeface="Inter Light" panose="02000503000000020004" pitchFamily="2" charset="0"/>
                <a:ea typeface="Inter Light" panose="02000503000000020004" pitchFamily="2" charset="0"/>
              </a:rPr>
              <a:t>0% churn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22C76-C825-E543-6D9F-D3CA7258ED92}"/>
              </a:ext>
            </a:extLst>
          </p:cNvPr>
          <p:cNvSpPr txBox="1"/>
          <p:nvPr/>
        </p:nvSpPr>
        <p:spPr>
          <a:xfrm>
            <a:off x="714908" y="330692"/>
            <a:ext cx="1110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nter Light" panose="02000503000000020004" pitchFamily="2" charset="0"/>
                <a:ea typeface="Inter Light" panose="02000503000000020004" pitchFamily="2" charset="0"/>
              </a:rPr>
              <a:t>NABLAFLOW IN A NUTSHELL</a:t>
            </a:r>
          </a:p>
        </p:txBody>
      </p:sp>
      <p:pic>
        <p:nvPicPr>
          <p:cNvPr id="9" name="Picture 2" descr="Logo–Princeton Carbon Works – Princeton CarbonWorks">
            <a:extLst>
              <a:ext uri="{FF2B5EF4-FFF2-40B4-BE49-F238E27FC236}">
                <a16:creationId xmlns:a16="http://schemas.microsoft.com/office/drawing/2014/main" id="{37149A6F-3DC5-7B5A-E608-DBC08A8C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27" y="1785156"/>
            <a:ext cx="906959" cy="3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1714E-B681-5897-0505-E4D8949BC4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1099" y="4057979"/>
            <a:ext cx="891609" cy="67808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4508EF2-762F-E8A8-3698-DDD3076F3D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2320" y="2439681"/>
            <a:ext cx="812866" cy="810892"/>
          </a:xfrm>
          <a:prstGeom prst="rect">
            <a:avLst/>
          </a:prstGeom>
        </p:spPr>
      </p:pic>
      <p:pic>
        <p:nvPicPr>
          <p:cNvPr id="17" name="Picture 10" descr="Logo&#10;&#10;Description automatically generated">
            <a:extLst>
              <a:ext uri="{FF2B5EF4-FFF2-40B4-BE49-F238E27FC236}">
                <a16:creationId xmlns:a16="http://schemas.microsoft.com/office/drawing/2014/main" id="{F75A21BA-FD2F-D1B9-3903-6E731CD772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8547" y="2677755"/>
            <a:ext cx="1254887" cy="1502490"/>
          </a:xfrm>
          <a:prstGeom prst="rect">
            <a:avLst/>
          </a:prstGeom>
        </p:spPr>
      </p:pic>
      <p:pic>
        <p:nvPicPr>
          <p:cNvPr id="20" name="Picture 12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9873042-F5A4-63D5-8C58-1CF687AA37E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3072" b="17771"/>
          <a:stretch/>
        </p:blipFill>
        <p:spPr>
          <a:xfrm>
            <a:off x="8685068" y="1370351"/>
            <a:ext cx="1207640" cy="927982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EC6BFAD-ED4E-6CB3-F2D1-003775FD81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0901" y="3974740"/>
            <a:ext cx="1028809" cy="908929"/>
          </a:xfrm>
          <a:prstGeom prst="rect">
            <a:avLst/>
          </a:prstGeom>
        </p:spPr>
      </p:pic>
      <p:pic>
        <p:nvPicPr>
          <p:cNvPr id="22" name="Picture 13" descr="Text&#10;&#10;Description automatically generated">
            <a:extLst>
              <a:ext uri="{FF2B5EF4-FFF2-40B4-BE49-F238E27FC236}">
                <a16:creationId xmlns:a16="http://schemas.microsoft.com/office/drawing/2014/main" id="{2511AA30-A8FF-C237-BBFD-9BAAF19B68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2746" y="4953978"/>
            <a:ext cx="838090" cy="719618"/>
          </a:xfrm>
          <a:prstGeom prst="rect">
            <a:avLst/>
          </a:prstGeom>
        </p:spPr>
      </p:pic>
      <p:pic>
        <p:nvPicPr>
          <p:cNvPr id="23" name="Picture 17" descr="Logo&#10;&#10;Description automatically generated">
            <a:extLst>
              <a:ext uri="{FF2B5EF4-FFF2-40B4-BE49-F238E27FC236}">
                <a16:creationId xmlns:a16="http://schemas.microsoft.com/office/drawing/2014/main" id="{A00D445F-E826-8BD1-BD22-43B62180E6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5815" y="4904170"/>
            <a:ext cx="825534" cy="958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B2176B-A5C0-B540-3EF2-F6C39AFA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57" y="3427308"/>
            <a:ext cx="1003492" cy="31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427A184D-E41F-B2D1-91DF-D61C86CD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5" y="2535667"/>
            <a:ext cx="1013433" cy="2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8A54BB-4C13-EA77-D2BE-9800735BB604}"/>
              </a:ext>
            </a:extLst>
          </p:cNvPr>
          <p:cNvSpPr txBox="1">
            <a:spLocks/>
          </p:cNvSpPr>
          <p:nvPr/>
        </p:nvSpPr>
        <p:spPr>
          <a:xfrm>
            <a:off x="-326981" y="2676208"/>
            <a:ext cx="4885594" cy="2278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Raising</a:t>
            </a:r>
          </a:p>
          <a:p>
            <a:pPr algn="ctr"/>
            <a:r>
              <a:rPr lang="en-US" sz="4000" b="1" dirty="0">
                <a:solidFill>
                  <a:srgbClr val="00EDAE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1.5MEur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to strengthen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our commercial 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position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 and</a:t>
            </a:r>
          </a:p>
          <a:p>
            <a:pPr algn="ctr"/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go global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492119-EBCF-B34A-9B8C-216DE97DC519}"/>
              </a:ext>
            </a:extLst>
          </p:cNvPr>
          <p:cNvSpPr txBox="1">
            <a:spLocks/>
          </p:cNvSpPr>
          <p:nvPr/>
        </p:nvSpPr>
        <p:spPr>
          <a:xfrm>
            <a:off x="5199349" y="2221389"/>
            <a:ext cx="4885594" cy="2278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>
              <a:solidFill>
                <a:srgbClr val="00EDAE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EEBE4-B990-BAFC-83A7-FF4385EFAE0E}"/>
              </a:ext>
            </a:extLst>
          </p:cNvPr>
          <p:cNvSpPr txBox="1"/>
          <p:nvPr/>
        </p:nvSpPr>
        <p:spPr>
          <a:xfrm>
            <a:off x="5199349" y="3131027"/>
            <a:ext cx="69926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Strengthen sales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Build customer support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Strengthen the </a:t>
            </a:r>
            <a:r>
              <a:rPr lang="en-US" sz="3000" dirty="0" err="1">
                <a:latin typeface="Inter Light" panose="02000503000000020004" pitchFamily="2" charset="0"/>
                <a:ea typeface="Inter Light" panose="02000503000000020004" pitchFamily="2" charset="0"/>
              </a:rPr>
              <a:t>DevTeam</a:t>
            </a:r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Inter Light" panose="02000503000000020004" pitchFamily="2" charset="0"/>
                <a:ea typeface="Inter Light" panose="02000503000000020004" pitchFamily="2" charset="0"/>
              </a:rPr>
              <a:t>Open offices in strategic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48E50-A6C9-96DF-450E-135474BBF0EC}"/>
              </a:ext>
            </a:extLst>
          </p:cNvPr>
          <p:cNvSpPr txBox="1"/>
          <p:nvPr/>
        </p:nvSpPr>
        <p:spPr>
          <a:xfrm>
            <a:off x="986589" y="126148"/>
            <a:ext cx="100535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Inter Light" panose="02000503000000020004" pitchFamily="2" charset="0"/>
                <a:ea typeface="Inter Light" panose="02000503000000020004" pitchFamily="2" charset="0"/>
              </a:rPr>
              <a:t>BOOTSTRAPPED, WITH A STRONG TEAM, LOOKING TO EXPAND AND SCALE</a:t>
            </a:r>
            <a:endParaRPr lang="en-US" sz="4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E29C338-B2E0-5960-30CA-4380A4E3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562" y="6355870"/>
            <a:ext cx="2400740" cy="350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95B89B-62FE-3FEF-D958-0919501AD5F0}"/>
              </a:ext>
            </a:extLst>
          </p:cNvPr>
          <p:cNvSpPr txBox="1"/>
          <p:nvPr/>
        </p:nvSpPr>
        <p:spPr>
          <a:xfrm>
            <a:off x="182741" y="5998092"/>
            <a:ext cx="183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Luca Oggiano, PhD</a:t>
            </a:r>
          </a:p>
          <a:p>
            <a:r>
              <a:rPr lang="en-US" sz="1000" dirty="0"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CEO</a:t>
            </a:r>
          </a:p>
          <a:p>
            <a:r>
              <a:rPr lang="en-US" sz="1000" dirty="0"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+47 456 91711</a:t>
            </a:r>
          </a:p>
          <a:p>
            <a:r>
              <a:rPr lang="en-US" sz="1000" dirty="0">
                <a:latin typeface="Inter Light" panose="02000503000000020004" pitchFamily="2" charset="0"/>
                <a:ea typeface="Inter Light" panose="02000503000000020004" pitchFamily="2" charset="0"/>
                <a:cs typeface="Bai Jamjuree" pitchFamily="2" charset="-34"/>
              </a:rPr>
              <a:t>lo@nablaflow.io</a:t>
            </a:r>
          </a:p>
        </p:txBody>
      </p:sp>
      <p:pic>
        <p:nvPicPr>
          <p:cNvPr id="13" name="Picture 2" descr="Luca Oggiano">
            <a:extLst>
              <a:ext uri="{FF2B5EF4-FFF2-40B4-BE49-F238E27FC236}">
                <a16:creationId xmlns:a16="http://schemas.microsoft.com/office/drawing/2014/main" id="{3EE187AA-9A20-3520-53B6-657C7667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68" y="5998092"/>
            <a:ext cx="756823" cy="75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3E4460D9B604EAFC4527176FC00AD" ma:contentTypeVersion="13" ma:contentTypeDescription="Create a new document." ma:contentTypeScope="" ma:versionID="8cea4d46fcabc0b8056de57c854f505e">
  <xsd:schema xmlns:xsd="http://www.w3.org/2001/XMLSchema" xmlns:xs="http://www.w3.org/2001/XMLSchema" xmlns:p="http://schemas.microsoft.com/office/2006/metadata/properties" xmlns:ns2="75e2baeb-6f31-412c-9488-274401d48ce0" xmlns:ns3="6035f860-8c24-47e0-b1b8-e708e1ad9f30" targetNamespace="http://schemas.microsoft.com/office/2006/metadata/properties" ma:root="true" ma:fieldsID="0d1372b1ea0bf4b9512e131ec9b61684" ns2:_="" ns3:_="">
    <xsd:import namespace="75e2baeb-6f31-412c-9488-274401d48ce0"/>
    <xsd:import namespace="6035f860-8c24-47e0-b1b8-e708e1ad9f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baeb-6f31-412c-9488-274401d48c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75f240c-9550-4fb6-b91a-29fb199847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5f860-8c24-47e0-b1b8-e708e1ad9f3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13524a3-e5c9-4784-a5d5-ad03cc4b453c}" ma:internalName="TaxCatchAll" ma:showField="CatchAllData" ma:web="6035f860-8c24-47e0-b1b8-e708e1ad9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35f860-8c24-47e0-b1b8-e708e1ad9f30" xsi:nil="true"/>
    <lcf76f155ced4ddcb4097134ff3c332f xmlns="75e2baeb-6f31-412c-9488-274401d48ce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06A9AA-4C8F-45D7-A9F7-59E1459867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e2baeb-6f31-412c-9488-274401d48ce0"/>
    <ds:schemaRef ds:uri="6035f860-8c24-47e0-b1b8-e708e1ad9f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B7017D-CD12-4779-AB17-672A09F36552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035f860-8c24-47e0-b1b8-e708e1ad9f30"/>
    <ds:schemaRef ds:uri="75e2baeb-6f31-412c-9488-274401d48ce0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BF446A0-53CC-4540-BCE3-33B5C49F10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13534</TotalTime>
  <Words>227</Words>
  <Application>Microsoft Macintosh PowerPoint</Application>
  <PresentationFormat>Widescreen</PresentationFormat>
  <Paragraphs>76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inherit</vt:lpstr>
      <vt:lpstr>Inter Light</vt:lpstr>
      <vt:lpstr>var(--paragraph-font)</vt:lpstr>
      <vt:lpstr>Office Theme</vt:lpstr>
      <vt:lpstr>PowerPoint Presentation</vt:lpstr>
      <vt:lpstr>PowerPoint Presentation</vt:lpstr>
      <vt:lpstr>PowerPoint Presentation</vt:lpstr>
      <vt:lpstr>Hyperscaling digital twins simulations with AI and Cloud computing  F1 technology to your fingertip through a SaaS platform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Giacomo Freddi</dc:creator>
  <cp:lastModifiedBy>Solveig Olsen</cp:lastModifiedBy>
  <cp:revision>67</cp:revision>
  <dcterms:created xsi:type="dcterms:W3CDTF">2022-11-17T10:30:41Z</dcterms:created>
  <dcterms:modified xsi:type="dcterms:W3CDTF">2023-10-19T11:46:13Z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0x0101002C43E4460D9B604EAFC4527176FC00AD</vt:lpwstr>
  </property>
  <property fmtid="{D5CDD505-2E9C-101B-9397-08002B2CF9AE}" pid="3" name="MediaServiceImageTags">
    <vt:lpwstr/>
  </property>
</Properties>
</file>